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a67eb3a.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6e2c84322c.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e1af9fd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e12743b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6ecdb1e0a.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6e591291e.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6e7d22736c.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60c7f7a2.png"/><Relationship Id="rId3" Type="http://schemas.openxmlformats.org/officeDocument/2006/relationships/image" Target="../media/file36e6852d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1881cd59.png"/><Relationship Id="rId3" Type="http://schemas.openxmlformats.org/officeDocument/2006/relationships/image" Target="../media/file36e71d09aa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3657b8c0.png"/><Relationship Id="rId3" Type="http://schemas.openxmlformats.org/officeDocument/2006/relationships/image" Target="../media/file36e3922611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165787.png"/><Relationship Id="rId3" Type="http://schemas.openxmlformats.org/officeDocument/2006/relationships/image" Target="../media/file36e3acc601c.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3fb9ec6c.png"/><Relationship Id="rId3" Type="http://schemas.openxmlformats.org/officeDocument/2006/relationships/image" Target="../media/file36e4750c7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841ef69.png"/><Relationship Id="rId3" Type="http://schemas.openxmlformats.org/officeDocument/2006/relationships/image" Target="../media/file36e20ccdabb.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692c3bcf.png"/><Relationship Id="rId3" Type="http://schemas.openxmlformats.org/officeDocument/2006/relationships/image" Target="../media/file36e570ac8fa.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6e510c1bb.png"/><Relationship Id="rId3" Type="http://schemas.openxmlformats.org/officeDocument/2006/relationships/image" Target="../media/file36ef1ed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6bae8c6f.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108602a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4e1765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62060c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7b16a4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ba4372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6e4a222fac.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25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364,280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25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21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25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364,280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25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21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236 triages made. This is an decrease of 46 triages compared to the previous day (282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24 September there were 1,964 triages to NHS Pathways for COVID-19, this is an average of 281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2020-09-25T19:28:15Z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